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70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02/10/2022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L’ANNEE DE 3ème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 enjeux importants: Le DNB et l’orientation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projet réaliste à construire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Qui repose sur:</a:t>
            </a:r>
          </a:p>
          <a:p>
            <a:pPr lvl="1"/>
            <a:r>
              <a:rPr lang="fr-FR" dirty="0" smtClean="0"/>
              <a:t>Les désirs de l’enfant et des familles</a:t>
            </a:r>
          </a:p>
          <a:p>
            <a:pPr lvl="1"/>
            <a:r>
              <a:rPr lang="fr-FR" dirty="0" smtClean="0"/>
              <a:t>Le principe de réalité: un projet qui repose sur une implication dans le travail</a:t>
            </a:r>
          </a:p>
          <a:p>
            <a:pPr lvl="1"/>
            <a:r>
              <a:rPr lang="fr-FR" dirty="0" smtClean="0"/>
              <a:t>La question de la mobilité: tout ne se fait pas sur Vénissieux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563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ulle narrative : rectangle à coins arrondis 2"/>
          <p:cNvSpPr/>
          <p:nvPr/>
        </p:nvSpPr>
        <p:spPr>
          <a:xfrm>
            <a:off x="96441" y="2576513"/>
            <a:ext cx="2681288" cy="1611312"/>
          </a:xfrm>
          <a:prstGeom prst="wedgeRoundRectCallout">
            <a:avLst>
              <a:gd name="adj1" fmla="val 63315"/>
              <a:gd name="adj2" fmla="val 72661"/>
              <a:gd name="adj3" fmla="val 16667"/>
            </a:avLst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La réforme du lycée n’impacte </a:t>
            </a:r>
            <a:r>
              <a:rPr lang="fr-FR" dirty="0" err="1" smtClean="0"/>
              <a:t>ps</a:t>
            </a:r>
            <a:r>
              <a:rPr lang="fr-FR" dirty="0" smtClean="0"/>
              <a:t> </a:t>
            </a:r>
            <a:r>
              <a:rPr lang="fr-FR" dirty="0"/>
              <a:t>les voies d’orientation </a:t>
            </a:r>
            <a:r>
              <a:rPr lang="fr-FR" dirty="0" smtClean="0"/>
              <a:t>ost </a:t>
            </a:r>
            <a:r>
              <a:rPr lang="fr-FR" dirty="0"/>
              <a:t>3</a:t>
            </a:r>
            <a:r>
              <a:rPr lang="fr-FR" baseline="30000" dirty="0"/>
              <a:t>e</a:t>
            </a:r>
            <a:r>
              <a:rPr lang="fr-FR" dirty="0"/>
              <a:t>, </a:t>
            </a:r>
            <a:br>
              <a:rPr lang="fr-FR" dirty="0"/>
            </a:br>
            <a:r>
              <a:rPr lang="fr-FR" dirty="0"/>
              <a:t>les procédures, le dialogue </a:t>
            </a:r>
            <a:br>
              <a:rPr lang="fr-FR" dirty="0"/>
            </a:br>
            <a:r>
              <a:rPr lang="fr-FR" dirty="0"/>
              <a:t>et le calendrier</a:t>
            </a:r>
          </a:p>
        </p:txBody>
      </p:sp>
      <p:pic>
        <p:nvPicPr>
          <p:cNvPr id="10243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42" y="410308"/>
            <a:ext cx="8796038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ZoneTexte 3"/>
          <p:cNvSpPr txBox="1">
            <a:spLocks noChangeArrowheads="1"/>
          </p:cNvSpPr>
          <p:nvPr/>
        </p:nvSpPr>
        <p:spPr bwMode="auto">
          <a:xfrm>
            <a:off x="3559969" y="5992813"/>
            <a:ext cx="951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200"/>
              <a:t>Source MEN</a:t>
            </a:r>
          </a:p>
        </p:txBody>
      </p:sp>
      <p:sp>
        <p:nvSpPr>
          <p:cNvPr id="10245" name="Espace réservé du numéro de diapositive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81BCC7-1931-41F0-9A9C-20112D698441}" type="slidenum">
              <a:rPr lang="fr-FR" altLang="fr-FR" smtClean="0">
                <a:latin typeface="Arial" charset="0"/>
                <a:cs typeface="Arial" charset="0"/>
              </a:rPr>
              <a:pPr/>
              <a:t>11</a:t>
            </a:fld>
            <a:endParaRPr lang="fr-FR" alt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L’affectation fin </a:t>
            </a:r>
            <a:r>
              <a:rPr lang="fr-FR" smtClean="0"/>
              <a:t>de </a:t>
            </a:r>
            <a:r>
              <a:rPr lang="fr-FR" smtClean="0"/>
              <a:t>3ème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procédures exigeantes dans:</a:t>
            </a:r>
          </a:p>
          <a:p>
            <a:pPr lvl="1"/>
            <a:r>
              <a:rPr lang="fr-FR" dirty="0" smtClean="0"/>
              <a:t>La saisie des vœux</a:t>
            </a:r>
          </a:p>
          <a:p>
            <a:pPr lvl="1"/>
            <a:r>
              <a:rPr lang="fr-FR" dirty="0" smtClean="0"/>
              <a:t>Les choix des établissements</a:t>
            </a:r>
          </a:p>
          <a:p>
            <a:pPr lvl="1"/>
            <a:endParaRPr lang="fr-FR" dirty="0"/>
          </a:p>
          <a:p>
            <a:pPr marL="457200" lvl="1" indent="0" algn="ctr">
              <a:buNone/>
            </a:pPr>
            <a:r>
              <a:rPr lang="fr-FR" b="1" i="1" dirty="0" smtClean="0"/>
              <a:t>IMPORTANCE DE MAITRISER LES CODES EDUCONNECT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37646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le DNB, 2 </a:t>
            </a:r>
            <a:r>
              <a:rPr lang="fr-FR" dirty="0"/>
              <a:t>temps d’évaluation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 L’obtention du DNB est liée à la maîtrise du socle commun de connaissances, de compétences et de cultures et aux résultats obtenus aux épreuves d’un examen terminal.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contrôle continu : l’évaluation du socle commun représente 400 points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r-FR" dirty="0"/>
          </a:p>
          <a:p>
            <a:r>
              <a:rPr lang="fr-FR" dirty="0"/>
              <a:t>Un bilan de fin de cycle permettra de mesurer le degré d’acquisition des 8 compétences du socle commun de connaissances et compétences :</a:t>
            </a:r>
          </a:p>
          <a:p>
            <a:r>
              <a:rPr lang="fr-FR" dirty="0"/>
              <a:t>•Comprendre et s’exprimer en français à l’oral et à l’écrit</a:t>
            </a:r>
          </a:p>
          <a:p>
            <a:r>
              <a:rPr lang="fr-FR" dirty="0"/>
              <a:t>•Comprendre et s’exprimer en utilisant une langue étrangère</a:t>
            </a:r>
          </a:p>
          <a:p>
            <a:r>
              <a:rPr lang="fr-FR" dirty="0"/>
              <a:t>•Comprendre et s’exprimer en utilisant les langages mathématiques, scientifiques et informatiques</a:t>
            </a:r>
          </a:p>
          <a:p>
            <a:r>
              <a:rPr lang="fr-FR" dirty="0"/>
              <a:t>•Comprendre et s’exprimer en utilisant les langages des arts et du corps</a:t>
            </a:r>
          </a:p>
          <a:p>
            <a:r>
              <a:rPr lang="fr-FR" dirty="0"/>
              <a:t>•Les méthodes et outils pour apprendre</a:t>
            </a:r>
          </a:p>
          <a:p>
            <a:r>
              <a:rPr lang="fr-FR" dirty="0"/>
              <a:t>•La formation de la personne  et du citoyen</a:t>
            </a:r>
          </a:p>
          <a:p>
            <a:r>
              <a:rPr lang="fr-FR" dirty="0"/>
              <a:t>•Les systèmes naturels et les systèmes techniques</a:t>
            </a:r>
          </a:p>
          <a:p>
            <a:r>
              <a:rPr lang="fr-FR" dirty="0"/>
              <a:t>•Les représentations du monde et l’activité humaine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643998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8687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étapes du DNB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Novembre </a:t>
            </a:r>
            <a:r>
              <a:rPr lang="fr-FR" dirty="0" smtClean="0"/>
              <a:t>2022: </a:t>
            </a:r>
            <a:r>
              <a:rPr lang="fr-FR" dirty="0"/>
              <a:t>procédure d’inscription</a:t>
            </a:r>
          </a:p>
          <a:p>
            <a:r>
              <a:rPr lang="fr-FR" dirty="0"/>
              <a:t>Semaine du </a:t>
            </a:r>
            <a:r>
              <a:rPr lang="fr-FR" dirty="0" smtClean="0"/>
              <a:t>12 au 16 décembre 2022: </a:t>
            </a:r>
            <a:r>
              <a:rPr lang="fr-FR" dirty="0"/>
              <a:t>DNB </a:t>
            </a:r>
            <a:r>
              <a:rPr lang="fr-FR" dirty="0" smtClean="0"/>
              <a:t>blanc n°1</a:t>
            </a:r>
            <a:endParaRPr lang="fr-FR" dirty="0"/>
          </a:p>
          <a:p>
            <a:r>
              <a:rPr lang="fr-FR" dirty="0" smtClean="0"/>
              <a:t>Semaine du 3 au 7 avril 2023 : DNB blanc n°2</a:t>
            </a:r>
          </a:p>
          <a:p>
            <a:r>
              <a:rPr lang="fr-FR" dirty="0" smtClean="0"/>
              <a:t>Un oral de préparation portant sur le rapport de stage (avril 2023)</a:t>
            </a:r>
          </a:p>
          <a:p>
            <a:r>
              <a:rPr lang="fr-FR" dirty="0" smtClean="0"/>
              <a:t>Un oral de préparation portant sur l’épreuve de l’ONB</a:t>
            </a:r>
            <a:endParaRPr lang="fr-FR" dirty="0"/>
          </a:p>
          <a:p>
            <a:r>
              <a:rPr lang="fr-FR" dirty="0"/>
              <a:t>Mercredi 8 juin </a:t>
            </a:r>
            <a:r>
              <a:rPr lang="fr-FR" dirty="0" smtClean="0"/>
              <a:t>2023: </a:t>
            </a:r>
            <a:r>
              <a:rPr lang="fr-FR" dirty="0"/>
              <a:t>oraux du DNB</a:t>
            </a:r>
          </a:p>
          <a:p>
            <a:r>
              <a:rPr lang="fr-FR" dirty="0" smtClean="0"/>
              <a:t>Lundi 26 et mardi 27 juin 2023: épreuves écrites </a:t>
            </a:r>
            <a:r>
              <a:rPr lang="fr-FR" dirty="0" smtClean="0"/>
              <a:t>du </a:t>
            </a:r>
            <a:r>
              <a:rPr lang="fr-FR" dirty="0" smtClean="0"/>
              <a:t>DNB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certificat de formation générale: CFG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les élèves présentant des profils particuliers ou des difficultés,</a:t>
            </a:r>
          </a:p>
          <a:p>
            <a:r>
              <a:rPr lang="fr-FR" dirty="0" smtClean="0"/>
              <a:t>Préparation d’un oral sur dossier relevant du parcours avenir.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82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 processus qui s’inscrit sur l’ensemble du cycle 4: 5</a:t>
            </a:r>
            <a:r>
              <a:rPr lang="fr-FR" baseline="30000" dirty="0" smtClean="0"/>
              <a:t>ème</a:t>
            </a:r>
            <a:r>
              <a:rPr lang="fr-FR" dirty="0" smtClean="0"/>
              <a:t>-4</a:t>
            </a:r>
            <a:r>
              <a:rPr lang="fr-FR" baseline="30000" dirty="0" smtClean="0"/>
              <a:t>ème</a:t>
            </a:r>
            <a:r>
              <a:rPr lang="fr-FR" dirty="0" smtClean="0"/>
              <a:t> et 3</a:t>
            </a:r>
            <a:r>
              <a:rPr lang="fr-FR" baseline="30000" dirty="0" smtClean="0"/>
              <a:t>ème</a:t>
            </a:r>
            <a:endParaRPr lang="fr-FR" dirty="0" smtClean="0"/>
          </a:p>
          <a:p>
            <a:r>
              <a:rPr lang="fr-FR" dirty="0" smtClean="0"/>
              <a:t>Une année essentielle en 3</a:t>
            </a:r>
            <a:r>
              <a:rPr lang="fr-FR" baseline="30000" dirty="0" smtClean="0"/>
              <a:t>ème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Des heures de vie de classe hebdomadaire</a:t>
            </a:r>
          </a:p>
          <a:p>
            <a:pPr lvl="1"/>
            <a:r>
              <a:rPr lang="fr-FR" dirty="0" smtClean="0"/>
              <a:t>Un temps de découverte du milieu professionnel: semaine du 27 février au 3 mars 2023</a:t>
            </a:r>
          </a:p>
          <a:p>
            <a:pPr lvl="1"/>
            <a:r>
              <a:rPr lang="fr-FR" dirty="0" smtClean="0"/>
              <a:t>Des rencontres d’orientation concertées du 16 au 27 janvier 2023 </a:t>
            </a:r>
          </a:p>
          <a:p>
            <a:pPr lvl="1"/>
            <a:r>
              <a:rPr lang="fr-FR" dirty="0" smtClean="0"/>
              <a:t>Des interventions diverses: professionnels-établissements scolaires- psy 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01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</TotalTime>
  <Words>405</Words>
  <Application>Microsoft Office PowerPoint</Application>
  <PresentationFormat>Affichage à l'écran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Austin</vt:lpstr>
      <vt:lpstr>L’ANNEE DE 3ème</vt:lpstr>
      <vt:lpstr>Pour le DNB, 2 temps d’évaluation</vt:lpstr>
      <vt:lpstr>Le contrôle continu : l’évaluation du socle commun représente 400 points </vt:lpstr>
      <vt:lpstr>Présentation PowerPoint</vt:lpstr>
      <vt:lpstr>Présentation PowerPoint</vt:lpstr>
      <vt:lpstr>Présentation PowerPoint</vt:lpstr>
      <vt:lpstr>Les étapes du DNB</vt:lpstr>
      <vt:lpstr>Le certificat de formation générale: CFG</vt:lpstr>
      <vt:lpstr>L’orientation</vt:lpstr>
      <vt:lpstr>Un projet réaliste à construire</vt:lpstr>
      <vt:lpstr>Présentation PowerPoint</vt:lpstr>
      <vt:lpstr>L’affectation fin de 3ème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DNB SESSION 2021</dc:title>
  <dc:creator>cweisse</dc:creator>
  <cp:lastModifiedBy>ngarnier</cp:lastModifiedBy>
  <cp:revision>26</cp:revision>
  <dcterms:created xsi:type="dcterms:W3CDTF">2020-09-30T10:28:13Z</dcterms:created>
  <dcterms:modified xsi:type="dcterms:W3CDTF">2022-10-02T16:09:12Z</dcterms:modified>
</cp:coreProperties>
</file>